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0BA3C4-7F0E-9CDD-5134-E98DF15A9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D25F624-AA35-2EA7-31E9-C6A64F26E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D9B187-FDFB-31D7-BD59-396E1BB63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DCA1A4-8844-7883-0337-461F2D800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62CD2C-B429-58E2-6468-79D560B84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26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EC75A-60EB-0970-B449-14FA3A456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225330-AA07-B0DB-023E-E8F3245EC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9722C7-B34F-69ED-C48C-E846A341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6807BD-E391-11E1-7FD4-AFCA7708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821193-EFE4-5987-48C9-D23D1CA8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52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663EB2B-CB7D-284C-EFD9-0AFECFC417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83CBA6-57FA-02B7-C594-A8236ADCF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FC1B8F-AA1B-B979-9CFE-55250B037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2C3589-BFDD-2BD8-8E62-D36D9CF66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8BE76C-E1E4-5F7D-DA3D-6109612F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70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0349A1-87D7-3022-7746-04DC3F0B9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78FC9-E770-46E0-DCFA-BBF25CF9F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92AB16-A6E4-F8F6-24BD-1FEFB1EAF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8ADCA-3F94-F9A0-E892-3320C320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433C97-E6FA-EE3B-7868-106FF861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4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5CA058-0DC0-A13E-74A8-57BC0ED12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168013-F426-DA84-CF0F-66CD9D18F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2FDC2F-529F-797B-5B7E-FD8394870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64A299-3383-A5AA-18D1-48F6D4CE8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FE2EB6-B8BC-93A8-50C7-DFA7C10D3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32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5DE1F-463F-0B41-1322-8432538E0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28EB4-103C-36C4-A277-180639CBAE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15FDE2-A99C-14AF-4C7F-C493D9513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951C1A-36C1-B89D-2F01-AC24A1CAC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76B113-129B-11AB-A294-AF83EE93E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E2B64B-D05E-A78A-16C9-E88C5D6C6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44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990962-C221-2832-BE98-C60E78C7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D917B2-4990-52AD-EE6A-E8DEF6D37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924738-1167-D043-B056-2B2B544A7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4EA9BCB-95E4-488C-2B0D-DDF13A755D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31F0410-8FD2-1D09-6983-2EF325F521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6DB21F-2CA7-386B-0BD0-DFC196DB1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F49F07-2559-CF88-C2B6-11599144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B65DF54-A9B5-53AE-3385-10ADB82B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64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31B45-E16C-DA97-7FF1-D31C75858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68FCCE-E204-0270-69F4-F87A03B2F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F23A08-D451-7E09-10AE-B4B0B08D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D7D1B4D-101A-B505-D889-75A39D7C0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15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BD78D3-907E-514C-FFFD-BBFD21D1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875634-A091-A543-8502-03D25631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B99BE8-8DCF-0B74-6785-7D7CE97A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57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25269D-9DCB-4B6B-00BF-3B6CEA396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11FD1F-874A-7672-8911-6B286AEA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6EAF43-CD07-90CB-0D83-3FC3D8B4C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DE347B-B186-CEB8-4E65-48BD00C84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99F6A5-728F-B1C8-A630-BD75F8304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0E9F75-DB95-7F0E-E188-6A626EB8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67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5408FA-252F-9A85-C6F1-738611D6B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B13BAC2-7FE0-B13D-6F59-5D90DF845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44457C-55EA-ED34-8B5B-75703B17B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D323B6-80DB-BC82-3961-7530E78D1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BFEE90-FCAC-0A48-C771-3EB9ACB2B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0619D0-4F8B-486C-D57D-B3C4FB22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87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EDD04A9-1338-BDDA-E881-F17C9E9F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BAC169-D605-BABD-1A26-8169652E5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E0DA59-CE89-8435-FF06-3C8CF5AA5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396C0-8242-4675-BA02-505435AF0F50}" type="datetimeFigureOut">
              <a:rPr lang="de-DE" smtClean="0"/>
              <a:t>18.07.2023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8CA476-4D2E-B5A4-E46E-32FEEA89C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1D5F3D-EBFC-9C5E-9A16-415BD0E29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2BA44-B3F6-4FF4-89D3-EEDE190C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97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A640B-55E6-5169-725E-E85ECA859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05354"/>
            <a:ext cx="9144000" cy="2387600"/>
          </a:xfrm>
        </p:spPr>
        <p:txBody>
          <a:bodyPr>
            <a:normAutofit/>
          </a:bodyPr>
          <a:lstStyle/>
          <a:p>
            <a:r>
              <a:rPr lang="de-DE" sz="5400" dirty="0"/>
              <a:t>Weitere Vorstandsmitglieder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D3805E6-C898-ABE6-E38C-E8EB4B344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581" y="2409095"/>
            <a:ext cx="9144000" cy="1655762"/>
          </a:xfrm>
        </p:spPr>
        <p:txBody>
          <a:bodyPr>
            <a:noAutofit/>
          </a:bodyPr>
          <a:lstStyle/>
          <a:p>
            <a:r>
              <a:rPr lang="de-DE" dirty="0"/>
              <a:t>2. Vorsitzender: Thomas Wroblewski</a:t>
            </a:r>
          </a:p>
          <a:p>
            <a:r>
              <a:rPr lang="de-DE" dirty="0" err="1"/>
              <a:t>Kassenwärtin</a:t>
            </a:r>
            <a:r>
              <a:rPr lang="de-DE" dirty="0"/>
              <a:t>: Christa Paun</a:t>
            </a:r>
          </a:p>
          <a:p>
            <a:r>
              <a:rPr lang="de-DE" dirty="0"/>
              <a:t>Beisitzerin: Christa Struckmann</a:t>
            </a:r>
          </a:p>
          <a:p>
            <a:r>
              <a:rPr lang="de-DE" dirty="0"/>
              <a:t>Beisitzerin: Steffi Both</a:t>
            </a:r>
          </a:p>
          <a:p>
            <a:r>
              <a:rPr lang="de-DE" dirty="0"/>
              <a:t>Beisitzer: Michael Kümmel</a:t>
            </a:r>
          </a:p>
          <a:p>
            <a:endParaRPr lang="de-DE" dirty="0"/>
          </a:p>
          <a:p>
            <a:r>
              <a:rPr lang="de-DE" dirty="0"/>
              <a:t>Ehrenvorsitzende: Beate Krebs</a:t>
            </a:r>
          </a:p>
          <a:p>
            <a:r>
              <a:rPr lang="de-DE" dirty="0"/>
              <a:t>Ehrenvorsitzender: Dr. Heinz Kratzmann</a:t>
            </a:r>
          </a:p>
        </p:txBody>
      </p:sp>
    </p:spTree>
    <p:extLst>
      <p:ext uri="{BB962C8B-B14F-4D97-AF65-F5344CB8AC3E}">
        <p14:creationId xmlns:p14="http://schemas.microsoft.com/office/powerpoint/2010/main" val="160385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Weitere Vorstandsmitglieder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Weitere Vorstandsmitglieder</dc:title>
  <dc:creator>Thomas Wroblewski</dc:creator>
  <cp:lastModifiedBy>Thomas Wroblewski</cp:lastModifiedBy>
  <cp:revision>1</cp:revision>
  <dcterms:created xsi:type="dcterms:W3CDTF">2023-07-18T16:32:57Z</dcterms:created>
  <dcterms:modified xsi:type="dcterms:W3CDTF">2023-07-18T16:40:28Z</dcterms:modified>
</cp:coreProperties>
</file>